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2" r:id="rId4"/>
  </p:sldMasterIdLst>
  <p:notesMasterIdLst>
    <p:notesMasterId r:id="rId20"/>
  </p:notesMasterIdLst>
  <p:sldIdLst>
    <p:sldId id="275" r:id="rId5"/>
    <p:sldId id="259" r:id="rId6"/>
    <p:sldId id="260" r:id="rId7"/>
    <p:sldId id="262" r:id="rId8"/>
    <p:sldId id="263" r:id="rId9"/>
    <p:sldId id="265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766E8-9F4D-4106-B689-6438E4A3CED4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D97F-B4EC-4638-8C4C-A43D1E05A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3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D97F-B4EC-4638-8C4C-A43D1E05AE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45A7-F010-4BC6-8E73-FDEA2DB2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75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8DD9-6759-4CC5-8005-A22CCC59D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66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B5818-68F5-4EAD-B10F-DEB42F5A6F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5607-ACD6-4A5B-8836-F0D259F32A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62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E472-0B1F-4586-AF82-330CF03F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1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E61A-C9DB-4413-9818-E6848356A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4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5A17-8B7F-41AD-8D15-BEA0F6DA3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9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53053-B0C1-4691-BD70-2F2175ACA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5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58488-6030-4EB0-BE91-6348B5DC8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7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2154-6CA9-4A10-A5A1-B4DD4E481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46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BE4C8-DAB6-4646-8346-02C63EAED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2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D71A-5DCF-42FF-A7F5-DCA8CB71A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50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E80A-2E2F-411E-9350-B631C0010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73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45A7-F010-4BC6-8E73-FDEA2DB2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13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8DD9-6759-4CC5-8005-A22CCC59D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77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B5818-68F5-4EAD-B10F-DEB42F5A6F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74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5607-ACD6-4A5B-8836-F0D259F32A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5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E472-0B1F-4586-AF82-330CF03F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7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E61A-C9DB-4413-9818-E6848356A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29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5A17-8B7F-41AD-8D15-BEA0F6DA3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74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53053-B0C1-4691-BD70-2F2175ACA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44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58488-6030-4EB0-BE91-6348B5DC8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89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2154-6CA9-4A10-A5A1-B4DD4E481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17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BE4C8-DAB6-4646-8346-02C63EAED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37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D71A-5DCF-42FF-A7F5-DCA8CB71A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63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E80A-2E2F-411E-9350-B631C0010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21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45A7-F010-4BC6-8E73-FDEA2DB2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76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8DD9-6759-4CC5-8005-A22CCC59D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4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B5818-68F5-4EAD-B10F-DEB42F5A6F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05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5607-ACD6-4A5B-8836-F0D259F32A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03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E472-0B1F-4586-AF82-330CF03F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03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E61A-C9DB-4413-9818-E6848356A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08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5A17-8B7F-41AD-8D15-BEA0F6DA3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27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53053-B0C1-4691-BD70-2F2175ACA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08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58488-6030-4EB0-BE91-6348B5DC8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15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2154-6CA9-4A10-A5A1-B4DD4E481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68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BE4C8-DAB6-4646-8346-02C63EAEDB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08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D71A-5DCF-42FF-A7F5-DCA8CB71AA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E80A-2E2F-411E-9350-B631C0010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9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NUL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0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9A979-130A-431B-A1BE-1E583087164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9A979-130A-431B-A1BE-1E583087164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8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9A979-130A-431B-A1BE-1E583087164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8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9906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119" y="45493"/>
            <a:ext cx="7829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sộ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19" y="914400"/>
            <a:ext cx="9033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nhũng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398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8915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13375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vức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6" y="3405451"/>
            <a:ext cx="86106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Đá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ong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hoàng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hôn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-co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ậ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hoàng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á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chiếu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bóng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đền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hững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ngọn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vút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lấp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loáng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chùm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thốt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nốt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xoà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tròn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;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gôi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đền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thềm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rêu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phong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nghiêm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dưới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bay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ngách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6" name="Picture 3" descr="Pictur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 b="11765"/>
          <a:stretch>
            <a:fillRect/>
          </a:stretch>
        </p:blipFill>
        <p:spPr bwMode="auto">
          <a:xfrm>
            <a:off x="34119" y="31242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co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–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chia.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66700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hôn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-co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lặn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chiếu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đền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ngọn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vút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phía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lấp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chùm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thốt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nốt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xoà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vượt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hẳn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muỗm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đền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thềm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rêu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phong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nghiêm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bay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762000" y="304800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3399"/>
              </a:solidFill>
            </a:endParaRPr>
          </a:p>
        </p:txBody>
      </p:sp>
      <p:sp>
        <p:nvSpPr>
          <p:cNvPr id="5" name="Rectangle 289"/>
          <p:cNvSpPr>
            <a:spLocks noChangeArrowheads="1"/>
          </p:cNvSpPr>
          <p:nvPr/>
        </p:nvSpPr>
        <p:spPr bwMode="auto">
          <a:xfrm>
            <a:off x="3505200" y="228600"/>
            <a:ext cx="2117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2667000" y="11430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Ăng-co Vát</a:t>
            </a:r>
            <a:endParaRPr lang="en-US" sz="4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6676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9688" y="3088944"/>
            <a:ext cx="196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48" y="353027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353027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7928" y="437069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437823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9519" y="478470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8943" y="4796244"/>
            <a:ext cx="270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667000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4152" y="3532496"/>
            <a:ext cx="211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loáng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377519"/>
            <a:ext cx="172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05000" y="1398349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 err="1" smtClean="0">
                <a:solidFill>
                  <a:srgbClr val="CC0099"/>
                </a:solidFill>
                <a:latin typeface="HP001 Kieu 5H" pitchFamily="34" charset="0"/>
              </a:rPr>
              <a:t>Ôn</a:t>
            </a:r>
            <a:r>
              <a:rPr lang="en-US" sz="8000" dirty="0" smtClean="0">
                <a:solidFill>
                  <a:srgbClr val="CC0099"/>
                </a:solidFill>
                <a:latin typeface="HP001 Kieu 5H" pitchFamily="34" charset="0"/>
              </a:rPr>
              <a:t> </a:t>
            </a:r>
            <a:r>
              <a:rPr lang="en-US" sz="8000" dirty="0" err="1" smtClean="0">
                <a:solidFill>
                  <a:srgbClr val="CC0099"/>
                </a:solidFill>
                <a:latin typeface="HP001 Kieu 5H" pitchFamily="34" charset="0"/>
              </a:rPr>
              <a:t>bài</a:t>
            </a:r>
            <a:r>
              <a:rPr lang="en-US" sz="8000" dirty="0" smtClean="0">
                <a:solidFill>
                  <a:srgbClr val="CC0099"/>
                </a:solidFill>
                <a:latin typeface="HP001 Kieu 5H" pitchFamily="34" charset="0"/>
              </a:rPr>
              <a:t> </a:t>
            </a:r>
            <a:r>
              <a:rPr lang="en-US" sz="8000" dirty="0" err="1">
                <a:solidFill>
                  <a:srgbClr val="CC0099"/>
                </a:solidFill>
                <a:latin typeface="HP001 Kieu 5H" pitchFamily="34" charset="0"/>
              </a:rPr>
              <a:t>cũ</a:t>
            </a:r>
            <a:endParaRPr lang="en-US" sz="8000" dirty="0">
              <a:solidFill>
                <a:srgbClr val="CC0099"/>
              </a:solidFill>
              <a:latin typeface="HP001 Kieu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Ang-co V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5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4343" name="Picture 3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4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5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6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7" name="Group 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4375" name="AutoShape 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6" name="AutoShape 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7" name="AutoShape 1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8" name="AutoShape 1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9" name="AutoShape 1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0" name="AutoShape 1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1" name="AutoShape 1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2" name="AutoShape 1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3" name="AutoShape 1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4" name="AutoShape 1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5" name="AutoShape 1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AutoShape 1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48" name="Group 2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4363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4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5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6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7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8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9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2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3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4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49" name="Group 3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4357" name="AutoShape 3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8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9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50" name="Group 4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4351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4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5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6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39" name="Rectangle 48"/>
          <p:cNvSpPr>
            <a:spLocks noChangeArrowheads="1"/>
          </p:cNvSpPr>
          <p:nvPr/>
        </p:nvSpPr>
        <p:spPr bwMode="auto">
          <a:xfrm>
            <a:off x="762000" y="304800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3399"/>
              </a:solidFill>
            </a:endParaRPr>
          </a:p>
        </p:txBody>
      </p:sp>
      <p:sp>
        <p:nvSpPr>
          <p:cNvPr id="14340" name="Rectangle 49"/>
          <p:cNvSpPr>
            <a:spLocks noChangeArrowheads="1"/>
          </p:cNvSpPr>
          <p:nvPr/>
        </p:nvSpPr>
        <p:spPr bwMode="auto">
          <a:xfrm>
            <a:off x="3733800" y="533400"/>
            <a:ext cx="191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41" name="Rectangle 50"/>
          <p:cNvSpPr>
            <a:spLocks noChangeArrowheads="1"/>
          </p:cNvSpPr>
          <p:nvPr/>
        </p:nvSpPr>
        <p:spPr bwMode="auto">
          <a:xfrm>
            <a:off x="2743200" y="12192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Ăng-co Vát</a:t>
            </a:r>
            <a:endParaRPr lang="en-US" sz="4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512" y="2082800"/>
            <a:ext cx="377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1779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4120" y="914400"/>
            <a:ext cx="917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XII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73" y="168153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45" y="23618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EWZJYGL23L_thotno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8" y="263525"/>
            <a:ext cx="8512175" cy="6172200"/>
          </a:xfrm>
          <a:noFill/>
          <a:ln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19425" y="5562600"/>
            <a:ext cx="3492500" cy="7477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>
                <a:solidFill>
                  <a:srgbClr val="CC0000"/>
                </a:solidFill>
              </a:rPr>
              <a:t>Cây thốt nốt</a:t>
            </a:r>
            <a:endParaRPr lang="en-US" sz="4400" b="1" smtClean="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0245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9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0277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8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9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0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1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2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3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4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5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6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7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8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50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0265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6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7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8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9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0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1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2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3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4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5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6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51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0259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0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1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2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3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4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52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0253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4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5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6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8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58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_13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"/>
            <a:ext cx="8229600" cy="5486400"/>
          </a:xfrm>
          <a:noFill/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838200" y="5486400"/>
            <a:ext cx="7239000" cy="1371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0000"/>
                </a:solidFill>
                <a:latin typeface="Tahoma" pitchFamily="34" charset="0"/>
              </a:rPr>
              <a:t>Cây muỗm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1269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3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1301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2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3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4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5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6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7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8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9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0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1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12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74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1289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0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1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2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3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4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5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6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7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8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9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0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75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1283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4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5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6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7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8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76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27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13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4343" name="Picture 3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4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5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6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7" name="Group 7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4375" name="AutoShape 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6" name="AutoShape 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7" name="AutoShape 1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8" name="AutoShape 1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9" name="AutoShape 1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0" name="AutoShape 1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1" name="AutoShape 1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2" name="AutoShape 1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3" name="AutoShape 1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4" name="AutoShape 1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5" name="AutoShape 1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AutoShape 1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48" name="Group 20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4363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4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5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6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7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8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9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2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3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4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49" name="Group 33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4357" name="AutoShape 3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8" name="AutoShape 3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9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50" name="Group 40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4351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AutoShape 4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4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5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6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39" name="Rectangle 48"/>
          <p:cNvSpPr>
            <a:spLocks noChangeArrowheads="1"/>
          </p:cNvSpPr>
          <p:nvPr/>
        </p:nvSpPr>
        <p:spPr bwMode="auto">
          <a:xfrm>
            <a:off x="762000" y="304800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3399"/>
              </a:solidFill>
            </a:endParaRPr>
          </a:p>
        </p:txBody>
      </p:sp>
      <p:sp>
        <p:nvSpPr>
          <p:cNvPr id="14340" name="Rectangle 49"/>
          <p:cNvSpPr>
            <a:spLocks noChangeArrowheads="1"/>
          </p:cNvSpPr>
          <p:nvPr/>
        </p:nvSpPr>
        <p:spPr bwMode="auto">
          <a:xfrm>
            <a:off x="3497263" y="730250"/>
            <a:ext cx="191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r>
              <a:rPr lang="en-US" sz="32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41" name="Rectangle 50"/>
          <p:cNvSpPr>
            <a:spLocks noChangeArrowheads="1"/>
          </p:cNvSpPr>
          <p:nvPr/>
        </p:nvSpPr>
        <p:spPr bwMode="auto">
          <a:xfrm>
            <a:off x="2743200" y="12192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4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Ăng-co Vát</a:t>
            </a:r>
            <a:endParaRPr lang="en-US" sz="4400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512" y="2082800"/>
            <a:ext cx="377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74084"/>
            <a:ext cx="421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28" y="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co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080" y="936387"/>
            <a:ext cx="9043347" cy="95410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co </a:t>
            </a: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Cam – </a:t>
            </a: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chia </a:t>
            </a: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XII.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1199"/>
            <a:ext cx="8666328" cy="46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483</Words>
  <Application>Microsoft Office PowerPoint</Application>
  <PresentationFormat>On-screen Show (4:3)</PresentationFormat>
  <Paragraphs>49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HP001 Kieu 5H</vt:lpstr>
      <vt:lpstr>Tahoma</vt:lpstr>
      <vt:lpstr>Times New Roman</vt:lpstr>
      <vt:lpstr>Wingdings</vt:lpstr>
      <vt:lpstr>Office Theme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0979888802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Van Nga</cp:lastModifiedBy>
  <cp:revision>14</cp:revision>
  <dcterms:created xsi:type="dcterms:W3CDTF">2016-04-08T13:46:16Z</dcterms:created>
  <dcterms:modified xsi:type="dcterms:W3CDTF">2017-04-11T02:34:06Z</dcterms:modified>
</cp:coreProperties>
</file>